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MjPVES2bWhzG7+77NZAe9jpt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customschemas.google.com/relationships/presentationmetadata" Target="meta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3e9e20e1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3e9e20e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8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8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8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8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8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8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7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112" name="Google Shape;112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7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116" name="Google Shape;116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7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12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60" name="Google Shape;60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2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64" name="Google Shape;64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2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73" name="Google Shape;73;p13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78" name="Google Shape;78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82" name="Google Shape;82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1427275" y="3184550"/>
            <a:ext cx="6131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2200"/>
              <a:t>2</a:t>
            </a:r>
            <a:r>
              <a:rPr lang="es" sz="2200"/>
              <a:t>º FASE PROGRAMA DE TECNIFICACIÓN FVbPA</a:t>
            </a:r>
            <a:endParaRPr sz="2200"/>
          </a:p>
        </p:txBody>
      </p:sp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950" y="1512800"/>
            <a:ext cx="32480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idx="1" type="body"/>
          </p:nvPr>
        </p:nvSpPr>
        <p:spPr>
          <a:xfrm>
            <a:off x="819150" y="611225"/>
            <a:ext cx="75783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s"/>
              <a:t>La segunda fase del programa de tecnificación de la Federación Asturiana de Voleibol “ASTEC”, se celebró los días 5, 6 y 8 de diciembre.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s"/>
              <a:t>Fueron tres días en donde niños y niñas, de muchos de los clubes asturianos, se juntaron para seguir completando el trabajo técnico/táctico iniciado en la primera fase y continuar la supervisión de jugadores para en enero comenzar con la tercera fase y las primeras convocatorias de cara a las selecciones asturianas para el CESA 2022.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t/>
            </a:r>
            <a:endParaRPr/>
          </a:p>
        </p:txBody>
      </p:sp>
      <p:pic>
        <p:nvPicPr>
          <p:cNvPr id="135" name="Google Shape;13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525" y="2007300"/>
            <a:ext cx="4673910" cy="26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title"/>
          </p:nvPr>
        </p:nvSpPr>
        <p:spPr>
          <a:xfrm>
            <a:off x="825750" y="281550"/>
            <a:ext cx="7492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ASTEC EN NÚMEROS</a:t>
            </a:r>
            <a:endParaRPr/>
          </a:p>
        </p:txBody>
      </p:sp>
      <p:sp>
        <p:nvSpPr>
          <p:cNvPr id="141" name="Google Shape;141;p3"/>
          <p:cNvSpPr txBox="1"/>
          <p:nvPr>
            <p:ph idx="1" type="body"/>
          </p:nvPr>
        </p:nvSpPr>
        <p:spPr>
          <a:xfrm>
            <a:off x="825750" y="909450"/>
            <a:ext cx="38520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2292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2700"/>
              <a:t>81  Jugadores/as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13 Alevín Femenino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30 Infantil Femenino	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15 Cadete Femenino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3 Alevín Masculino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13 Infantil Masculino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5 Cadete Masculino</a:t>
            </a:r>
            <a:endParaRPr sz="2700"/>
          </a:p>
          <a:p>
            <a:pPr indent="-32292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2700"/>
              <a:t>13 Entrenadores/as</a:t>
            </a:r>
            <a:endParaRPr sz="2700"/>
          </a:p>
          <a:p>
            <a:pPr indent="-32292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2700"/>
              <a:t>5 Pabellones (Gijón)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Pab. Perchera La Braña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Pab. Gijón Sur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Pab. IES Laboral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Pab. C. Cervantes</a:t>
            </a:r>
            <a:endParaRPr sz="2700"/>
          </a:p>
          <a:p>
            <a:pPr indent="-32292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sz="2700"/>
              <a:t>C. La Inmaculada</a:t>
            </a:r>
            <a:endParaRPr sz="27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48803"/>
              <a:buNone/>
            </a:pPr>
            <a:r>
              <a:t/>
            </a:r>
            <a:endParaRPr sz="1100"/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4910325" y="909450"/>
            <a:ext cx="38520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Clubes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AD La Curtidora - 4 jugadores/as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AD Playas de Llanes - 3 jugadoras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CD Nava Voley - 2 jugadoras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Cid Jovellanos - 15  jugadores/as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C.V. Oviedo - 1 jugador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Dominicas Gijón - 2 jugadoras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CV La Calzada - 11 jugadoras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CV Cangas de Onis - 8 jugadoras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CV Noreña - 1 jugadoras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IES Nº 1 - 1 jugador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Piloña Deporte - 1 jugadora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s" sz="1600"/>
              <a:t>RGC Covadonga - 31 jugadores/as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5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377100" y="3293800"/>
            <a:ext cx="36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Tecnificación Masculina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329750" y="4345500"/>
            <a:ext cx="36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Tecnificación Infantil Femenina.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51" y="505825"/>
            <a:ext cx="3670410" cy="275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750" y="1326723"/>
            <a:ext cx="4025025" cy="301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4331250" y="3638025"/>
            <a:ext cx="39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Tecnificación Cadete Femenina.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266050" y="4477800"/>
            <a:ext cx="32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Tecnificación Alevín Femenina</a:t>
            </a: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250" y="266025"/>
            <a:ext cx="4231950" cy="317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50" y="1398100"/>
            <a:ext cx="3912775" cy="29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/>
        </p:nvSpPr>
        <p:spPr>
          <a:xfrm>
            <a:off x="705925" y="424425"/>
            <a:ext cx="499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TALLER </a:t>
            </a:r>
            <a:r>
              <a:rPr b="1" lang="es" u="sng">
                <a:latin typeface="Calibri"/>
                <a:ea typeface="Calibri"/>
                <a:cs typeface="Calibri"/>
                <a:sym typeface="Calibri"/>
              </a:rPr>
              <a:t>PRIMEROS AUXILIOS</a:t>
            </a: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25" y="964725"/>
            <a:ext cx="4176850" cy="313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250" y="2021399"/>
            <a:ext cx="3130600" cy="23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5377300" y="1463625"/>
            <a:ext cx="313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u="sng">
                <a:latin typeface="Calibri"/>
                <a:ea typeface="Calibri"/>
                <a:cs typeface="Calibri"/>
                <a:sym typeface="Calibri"/>
              </a:rPr>
              <a:t>MEDICIONES</a:t>
            </a:r>
            <a:r>
              <a:rPr b="0" i="0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03e9e20e1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50" y="1478325"/>
            <a:ext cx="3963510" cy="29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03e9e20e1a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150" y="611975"/>
            <a:ext cx="3049975" cy="22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03e9e20e1a_0_7"/>
          <p:cNvSpPr txBox="1"/>
          <p:nvPr/>
        </p:nvSpPr>
        <p:spPr>
          <a:xfrm>
            <a:off x="418450" y="524025"/>
            <a:ext cx="423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Técnicos: 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Saúl Pérez, Ricardo Romano, Daniel Berrio, Daniel Vega, Daniel Suárez, Carolina Rodellar, Paloma Sánchez, Ainoa Suárez, Carla Sánchez, 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Adrián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 Suárez, Oscar Gutiérrez, Marcos Fernández, Manuel 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González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, Pablo Méndez y 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José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 A. Delgado.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03e9e20e1a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650" y="3067975"/>
            <a:ext cx="1382975" cy="13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